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Mono Medium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Average"/>
      <p:regular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onoMedium-bold.fntdata"/><Relationship Id="rId27" Type="http://schemas.openxmlformats.org/officeDocument/2006/relationships/font" Target="fonts/RobotoMon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Mono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Average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1cd7fd3a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1cd7fd3a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1cd7fd3a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1cd7fd3a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1cd7fd3a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1cd7fd3a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1cd7fd3a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1cd7fd3a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2e3fe2d5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2e3fe2d5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39079e4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39079e4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39079e4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39079e4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1cd7fd3a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1cd7fd3a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2e3fe2d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2e3fe2d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2e3fe2d5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2e3fe2d5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1cd7fd3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1cd7fd3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de6fb8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2de6fb8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1cd7fd3a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1cd7fd3a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1cd7fd3a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1cd7fd3a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39406e4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39406e4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cd7fd3a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1cd7fd3a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2de6fb8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2de6fb8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2de6fb8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2de6fb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1cd7fd3a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1cd7fd3a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1cd7fd3a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1cd7fd3a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vgaLjfEUTNQAdZI0s90Ye-d6WY5WmLP0/view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ArQUY4FmiYc" TargetMode="External"/><Relationship Id="rId4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Ed-UiAyP3NA" TargetMode="External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minicf2001.github.io/project-beta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minicf2001.github.io/project-beta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uT37r14JCUMhVf96KIWcRZokSdGxyiEX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Project Beta</a:t>
            </a:r>
            <a:endParaRPr b="1" sz="24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364" y="245650"/>
            <a:ext cx="6039275" cy="266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Class UML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925" y="1086375"/>
            <a:ext cx="26661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Enemies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6063900" cy="3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five different 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Standard Zombie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Summoner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Summonee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using subclasses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spawned in waves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enemies need to be defeated or reach the end to start the next wave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only travel along a path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an verticality offset at spawn to avoid collision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475" y="1547888"/>
            <a:ext cx="1948425" cy="23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has 3 playable maps: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 Walk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Spaceship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Pirate Themed Alien World Map I Guess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Map has </a:t>
            </a:r>
            <a:r>
              <a:rPr lang="en"/>
              <a:t>its</a:t>
            </a:r>
            <a:r>
              <a:rPr lang="en"/>
              <a:t> own path that the </a:t>
            </a:r>
            <a:r>
              <a:rPr lang="en"/>
              <a:t>enemies</a:t>
            </a:r>
            <a:r>
              <a:rPr lang="en"/>
              <a:t> spawn on and follow. Different </a:t>
            </a:r>
            <a:r>
              <a:rPr lang="en"/>
              <a:t>waves</a:t>
            </a:r>
            <a:r>
              <a:rPr lang="en"/>
              <a:t> of </a:t>
            </a:r>
            <a:r>
              <a:rPr lang="en"/>
              <a:t>enemies</a:t>
            </a:r>
            <a:r>
              <a:rPr lang="en"/>
              <a:t> and placements for towers. There’s also different music.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Map info</a:t>
            </a:r>
            <a:r>
              <a:rPr lang="en"/>
              <a:t>rmation is </a:t>
            </a:r>
            <a:r>
              <a:rPr lang="en"/>
              <a:t>tracked</a:t>
            </a:r>
            <a:r>
              <a:rPr lang="en"/>
              <a:t> via a map-id. You can switch between the multiple maps. Map-id is used as an index to get the information.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437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Title screen buttons - Start, load Save, select map, and tutorial.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Tower Types/Selection 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Tower Upgrades menu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Settings Menu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Level Button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Encyclopedia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900" y="1404575"/>
            <a:ext cx="3548726" cy="215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28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couple unit tests with MochaJS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Automated testing with Selenium and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 debug console to gather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reported </a:t>
            </a:r>
            <a:r>
              <a:rPr lang="en"/>
              <a:t>using pytest</a:t>
            </a:r>
            <a:endParaRPr/>
          </a:p>
        </p:txBody>
      </p:sp>
      <p:pic>
        <p:nvPicPr>
          <p:cNvPr id="155" name="Google Shape;155;p26" title="Testing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100" y="11398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Video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28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thought to record tests and make our results a little more personal and fun!</a:t>
            </a:r>
            <a:endParaRPr/>
          </a:p>
        </p:txBody>
      </p:sp>
      <p:pic>
        <p:nvPicPr>
          <p:cNvPr id="162" name="Google Shape;162;p27" title="Project Beta game Test Reaction/Feedbac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500" y="1170125"/>
            <a:ext cx="5696425" cy="32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 title="Team beta 2nd test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37" y="200100"/>
            <a:ext cx="8432525" cy="47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54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</a:t>
            </a:r>
            <a:r>
              <a:rPr lang="en"/>
              <a:t>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Technical collaboration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Agile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code </a:t>
            </a:r>
            <a:r>
              <a:rPr lang="en"/>
              <a:t>management</a:t>
            </a:r>
            <a:r>
              <a:rPr lang="en"/>
              <a:t> with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lot of JavaScript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8775" y="1400550"/>
            <a:ext cx="2455425" cy="24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https://dominicf2001.github.io/project-beta/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</a:t>
            </a:r>
            <a:r>
              <a:rPr lang="en"/>
              <a:t> to grasp at first but enjoyable with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Helpful tutorial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creative art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Really good music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Lennice Bolton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Dominic Ferrando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Kenneth Guzy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Gavin Hulvey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Nathon Iadimarco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Jacob Jericho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Minh Nhat Nguyen</a:t>
            </a:r>
            <a:endParaRPr sz="1800"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Eva Powlison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Dylan Sarell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Priyank Shah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Yaseen Shaikh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Casey Shimko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Melissa Underwood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Jakub Wienczkowski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85206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Cash in existing towers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Stunner Enemy that </a:t>
            </a:r>
            <a:r>
              <a:rPr lang="en"/>
              <a:t>stuns</a:t>
            </a:r>
            <a:r>
              <a:rPr lang="en"/>
              <a:t> towers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Gemstone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levels</a:t>
            </a:r>
            <a:endParaRPr sz="2200"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2722325"/>
            <a:ext cx="8520600" cy="19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Ads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Microtransactions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Battle Pass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….</a:t>
            </a:r>
            <a:endParaRPr sz="17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PROFIT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332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player places towers in areas on a game map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Enemies will come in waves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Towers will shoot at the enemies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Players will have to </a:t>
            </a:r>
            <a:r>
              <a:rPr lang="en"/>
              <a:t>strategically</a:t>
            </a:r>
            <a:r>
              <a:rPr lang="en"/>
              <a:t> upgrade their towers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player needs to monitor their health and currency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game is split into multiple waves and levels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825" y="882125"/>
            <a:ext cx="5433027" cy="315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/>
              <a:t>Tutorial</a:t>
            </a:r>
            <a:endParaRPr sz="72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https://dominicf2001.github.io/project-beta/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53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P5JS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Styling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ES6 Modules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 Studio 21 (Music)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Krita (Static Images)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Photoshop (Static Images)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Canva (Graphic Design)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Spine (Animations)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200" y="1295426"/>
            <a:ext cx="1397350" cy="139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500" y="1295425"/>
            <a:ext cx="1397350" cy="139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500" y="2833725"/>
            <a:ext cx="1397350" cy="1397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200" y="2806975"/>
            <a:ext cx="1397350" cy="139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Direction: Audio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414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311700" y="1152575"/>
            <a:ext cx="5334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Software - FL Studio 21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Space themed, minor key but upbeat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Boss theme - inspired by Wellerman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Sytrus - main VST (Virtual Studio Technology)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Additional VSTs - Harmor, Toxic Biohazard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8" title="Galactic_Guardians_Title_Song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700" y="502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3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050" y="2864175"/>
            <a:ext cx="4040201" cy="21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Direction: Visual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4143300" cy="4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Whimsical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 drawn maps using: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Procreate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slides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Microsoft Paint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1492">
            <a:off x="1671016" y="3614159"/>
            <a:ext cx="1941639" cy="97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2756">
            <a:off x="4930905" y="-691618"/>
            <a:ext cx="4320739" cy="432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825" y="2454079"/>
            <a:ext cx="4143300" cy="248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decided it would be best to split our group into multiple sub teams concerned with: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Enemies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 (UI)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57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three different 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Implemented using subclasses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can only be placed in certain areas on the 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Collider will restrict placement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player can apply different upgrades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Bullet speed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Fire 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 in parent class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225" y="1340725"/>
            <a:ext cx="1828950" cy="2462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